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33CC"/>
    <a:srgbClr val="00FF00"/>
    <a:srgbClr val="99FF33"/>
    <a:srgbClr val="FF3300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1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3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68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7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1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0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4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9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5DA3-F462-4BDF-811A-C7C5146E90C0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3C72-B7AA-4B48-A49B-BD57296C7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8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://www.nemours.fr" TargetMode="Externa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mailto:cuisine.centrale@ville-nemours.fr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://www.nemours.fr/" TargetMode="External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hyperlink" Target="https://www.google.com/imgres?imgurl=https://primitivecrossroads.com/wp-content/uploads/2019/01/0e9ff89b6d051f865e3c734169b05881.jpg&amp;imgrefurl=https://primitivecrossroads.com/43555_dessin_de_la_campagne/43604_dessin_de_la_campagne_dessin_campagne/&amp;docid=3FvopZT--9Na0M&amp;tbnid=HPPNjZiXawIj6M:&amp;vet=1&amp;w=650&amp;h=429&amp;bih=985&amp;biw=1920&amp;ved=0ahUKEwj7keGZrPDgAhWhzoUKHXwvBkYQMwhNKAwwDA&amp;iact=c&amp;ictx=1" TargetMode="Externa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hyperlink" Target="mailto:cuisine.centrale@ville-nemours.fr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316765" y="58191"/>
            <a:ext cx="3807231" cy="65880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/>
              <a:t>AU MENU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2010926" y="2971813"/>
            <a:ext cx="1947951" cy="8021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MARDI 02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85071" y="2974727"/>
            <a:ext cx="1947951" cy="802178"/>
          </a:xfrm>
          <a:prstGeom prst="round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33CC"/>
                </a:solidFill>
              </a:rPr>
              <a:t>JEUDI 04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rgbClr val="FF33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VENDREDI 05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4054" y="3854613"/>
            <a:ext cx="1875245" cy="20199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Œuf dur mayonnaise</a:t>
            </a:r>
          </a:p>
          <a:p>
            <a:pPr algn="ctr"/>
            <a:endParaRPr lang="fr-FR" sz="8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Cordon bleu</a:t>
            </a:r>
          </a:p>
          <a:p>
            <a:pPr algn="ctr"/>
            <a:endParaRPr lang="fr-FR" sz="8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Haricots beurre</a:t>
            </a:r>
          </a:p>
          <a:p>
            <a:pPr algn="ctr"/>
            <a:endParaRPr lang="fr-FR" sz="8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Fromage</a:t>
            </a:r>
          </a:p>
          <a:p>
            <a:pPr algn="ctr"/>
            <a:endParaRPr lang="fr-FR" sz="8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Fruit de saison</a:t>
            </a: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10286" y="3840814"/>
            <a:ext cx="1880059" cy="2019989"/>
          </a:xfrm>
          <a:prstGeom prst="round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Concombre à la crème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Poêlée de poisson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Boulgour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 Gâteau aux pommes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3986324" y="3840812"/>
            <a:ext cx="1880059" cy="2019989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Avocat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Lomo</a:t>
            </a:r>
            <a:r>
              <a:rPr lang="fr-FR" sz="1400" b="1" dirty="0">
                <a:solidFill>
                  <a:schemeClr val="bg1"/>
                </a:solidFill>
              </a:rPr>
              <a:t> de porc au miel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Ratatouille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Fromage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Fruit de saison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6004009" y="3854613"/>
            <a:ext cx="1880059" cy="2019989"/>
          </a:xfrm>
          <a:prstGeom prst="round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Salade verte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Gratin de brocolis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 pommes de terre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Petit suisse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70511" y="3840812"/>
            <a:ext cx="1880059" cy="20199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33CC"/>
                </a:solidFill>
              </a:rPr>
              <a:t>Salade de tomates au curry et crevettes</a:t>
            </a: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 Colombo de poulet</a:t>
            </a: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Riz</a:t>
            </a:r>
          </a:p>
          <a:p>
            <a:pPr algn="ctr"/>
            <a:endParaRPr lang="fr-FR" sz="1400" b="1" dirty="0">
              <a:solidFill>
                <a:srgbClr val="FF33CC"/>
              </a:solidFill>
            </a:endParaRPr>
          </a:p>
          <a:p>
            <a:pPr algn="ctr"/>
            <a:r>
              <a:rPr lang="fr-FR" sz="1400" b="1" dirty="0">
                <a:solidFill>
                  <a:srgbClr val="FF33CC"/>
                </a:solidFill>
              </a:rPr>
              <a:t>Crème coco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1063983" y="789069"/>
            <a:ext cx="4724602" cy="658802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FF33CC"/>
                </a:solidFill>
              </a:rPr>
              <a:t>Du 01 </a:t>
            </a:r>
            <a:r>
              <a:rPr lang="fr-FR" b="1" dirty="0">
                <a:solidFill>
                  <a:srgbClr val="FF33CC"/>
                </a:solidFill>
              </a:rPr>
              <a:t>septembre 2025 </a:t>
            </a:r>
            <a:r>
              <a:rPr lang="fr-FR" b="1">
                <a:solidFill>
                  <a:srgbClr val="FF33CC"/>
                </a:solidFill>
              </a:rPr>
              <a:t>au 05 </a:t>
            </a:r>
            <a:r>
              <a:rPr lang="fr-FR" b="1" dirty="0">
                <a:solidFill>
                  <a:srgbClr val="FF33CC"/>
                </a:solidFill>
              </a:rPr>
              <a:t>septembre 2025</a:t>
            </a: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 de texte 2">
            <a:extLst>
              <a:ext uri="{FF2B5EF4-FFF2-40B4-BE49-F238E27FC236}">
                <a16:creationId xmlns:a16="http://schemas.microsoft.com/office/drawing/2014/main" id="{EACBA545-1145-4E04-AF03-F5CF728946DD}"/>
              </a:ext>
            </a:extLst>
          </p:cNvPr>
          <p:cNvSpPr txBox="1"/>
          <p:nvPr/>
        </p:nvSpPr>
        <p:spPr>
          <a:xfrm>
            <a:off x="762949" y="5946678"/>
            <a:ext cx="8909557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lang="fr-FR" sz="1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www.nemours.fr</a:t>
            </a: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Zone de texte 2">
            <a:extLst>
              <a:ext uri="{FF2B5EF4-FFF2-40B4-BE49-F238E27FC236}">
                <a16:creationId xmlns:a16="http://schemas.microsoft.com/office/drawing/2014/main" id="{B2AC22F2-0066-4BC6-9C48-6742DDEEE441}"/>
              </a:ext>
            </a:extLst>
          </p:cNvPr>
          <p:cNvSpPr txBox="1"/>
          <p:nvPr/>
        </p:nvSpPr>
        <p:spPr>
          <a:xfrm>
            <a:off x="457200" y="6293491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lang="fr-FR" sz="1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01.64.45.04.14 -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email : 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cuisine.centrale@ville-nemours.fr</a:t>
            </a:r>
            <a:r>
              <a:rPr lang="fr-FR" sz="1000" dirty="0"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4932" r="24654" b="6848"/>
          <a:stretch/>
        </p:blipFill>
        <p:spPr>
          <a:xfrm>
            <a:off x="7500813" y="6128591"/>
            <a:ext cx="290605" cy="26735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367947" y="6062274"/>
            <a:ext cx="1714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628306" y="6115075"/>
            <a:ext cx="2804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Dessert du jour </a:t>
            </a:r>
            <a:r>
              <a:rPr lang="fr-FR" sz="1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/   </a:t>
            </a:r>
            <a:r>
              <a:rPr lang="fr-FR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Produits locaux – Circuit court</a:t>
            </a:r>
            <a:endParaRPr lang="fr-FR" sz="1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6736157" y="1593609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chemeClr val="bg1"/>
                </a:solidFill>
                <a:latin typeface="Segoe Script" panose="030B0504020000000003" pitchFamily="66" charset="0"/>
              </a:rPr>
              <a:t>Bonne rentrée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42909" y="3136155"/>
            <a:ext cx="1630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MERCREDI 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13953" y="5402583"/>
            <a:ext cx="18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EE25E29-33DA-4B3A-8444-A9C5B708D2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3993545" y="4259224"/>
            <a:ext cx="290263" cy="27336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F4A6F41-B52D-4B01-BA66-AE2BEDAD8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6004009" y="4627455"/>
            <a:ext cx="296646" cy="22573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500C041-0C08-4EAA-8ABF-89BFDFCE2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7970511" y="4599289"/>
            <a:ext cx="251157" cy="236538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2B886EC-7ED3-4038-8412-7DBA6B20AF55}"/>
              </a:ext>
            </a:extLst>
          </p:cNvPr>
          <p:cNvSpPr/>
          <p:nvPr/>
        </p:nvSpPr>
        <p:spPr>
          <a:xfrm>
            <a:off x="8213572" y="5402583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lang="fr-FR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9411B29-69C4-48EB-90D4-E003F51F8137}"/>
              </a:ext>
            </a:extLst>
          </p:cNvPr>
          <p:cNvSpPr/>
          <p:nvPr/>
        </p:nvSpPr>
        <p:spPr>
          <a:xfrm>
            <a:off x="19678" y="2955852"/>
            <a:ext cx="1947951" cy="8021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LUNDI 01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9F70A8-93B1-41A0-9611-246E84B37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585" y="6115135"/>
            <a:ext cx="1140051" cy="2987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247966-4AC0-457B-8F7F-8F4A44304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1" y="1499135"/>
            <a:ext cx="2260568" cy="13947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092567-4D91-4AA9-9DF0-3A8F417064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252696"/>
            <a:ext cx="1291178" cy="2909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005C82-876B-46C8-B950-2B9E198F9E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2935" y="889233"/>
            <a:ext cx="2453905" cy="1837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D9939D-0077-4C3F-BE8D-109FE67778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3022" y="111865"/>
            <a:ext cx="961761" cy="12437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292AF8B-4808-4B21-897F-875F985F0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82" y="1519971"/>
            <a:ext cx="1771000" cy="13263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5D029B3-C7FF-4529-A7FF-150069003B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8539" y="1519947"/>
            <a:ext cx="1681781" cy="13947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496C46-22ED-4BED-9A56-802D8505E2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9" y="5443028"/>
            <a:ext cx="294579" cy="2884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97970FA-D962-4EDF-96CB-23AD989FB0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41" y="3982741"/>
            <a:ext cx="294579" cy="28844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2216C50-656F-4C47-9D1F-E23947848E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1" y="5117435"/>
            <a:ext cx="294579" cy="28844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02B7DA3-9CDE-4D44-B5D4-E1A00CDB4F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89" y="4174113"/>
            <a:ext cx="294579" cy="28844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A05D9AEF-A179-4507-ACFE-BAA9035FFD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40" y="4973911"/>
            <a:ext cx="294579" cy="28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EEA8034-9511-4216-8573-7132FD0DF583}"/>
              </a:ext>
            </a:extLst>
          </p:cNvPr>
          <p:cNvSpPr/>
          <p:nvPr/>
        </p:nvSpPr>
        <p:spPr>
          <a:xfrm>
            <a:off x="1316765" y="58191"/>
            <a:ext cx="3807231" cy="7306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MENU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6BB6F81-4B7C-4DDB-BFBB-CC9FD241A724}"/>
              </a:ext>
            </a:extLst>
          </p:cNvPr>
          <p:cNvSpPr/>
          <p:nvPr/>
        </p:nvSpPr>
        <p:spPr>
          <a:xfrm>
            <a:off x="2010926" y="2971813"/>
            <a:ext cx="1947951" cy="8021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MARDI 09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4FD9D03-79B6-498C-87BD-DCFCD2D54625}"/>
              </a:ext>
            </a:extLst>
          </p:cNvPr>
          <p:cNvSpPr/>
          <p:nvPr/>
        </p:nvSpPr>
        <p:spPr>
          <a:xfrm>
            <a:off x="3985071" y="2974727"/>
            <a:ext cx="1947951" cy="8021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C12C4AE-8BE3-432A-8B80-0C7667675A01}"/>
              </a:ext>
            </a:extLst>
          </p:cNvPr>
          <p:cNvSpPr/>
          <p:nvPr/>
        </p:nvSpPr>
        <p:spPr>
          <a:xfrm>
            <a:off x="5958515" y="2971813"/>
            <a:ext cx="1947951" cy="80217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JEUDI 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Terroir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69E16F40-4DCC-47DC-93BF-ECA26E9ED136}"/>
              </a:ext>
            </a:extLst>
          </p:cNvPr>
          <p:cNvSpPr/>
          <p:nvPr/>
        </p:nvSpPr>
        <p:spPr>
          <a:xfrm>
            <a:off x="7931405" y="2971813"/>
            <a:ext cx="1947951" cy="80217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VENDREDI 12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0FCD20B-6386-4A90-AC68-CEE9532B82A7}"/>
              </a:ext>
            </a:extLst>
          </p:cNvPr>
          <p:cNvSpPr/>
          <p:nvPr/>
        </p:nvSpPr>
        <p:spPr>
          <a:xfrm>
            <a:off x="64054" y="3854613"/>
            <a:ext cx="1875245" cy="20199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Sardine à la tomate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Chipolatas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Pâtes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 de saison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7D73CE6-3F89-4826-AF66-4CBC124B854B}"/>
              </a:ext>
            </a:extLst>
          </p:cNvPr>
          <p:cNvSpPr/>
          <p:nvPr/>
        </p:nvSpPr>
        <p:spPr>
          <a:xfrm>
            <a:off x="2010286" y="3840814"/>
            <a:ext cx="1880059" cy="20199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Coleslaw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Semoule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Couscous végé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Yaourt à l’abricot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Biscuit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258719D-245F-41EE-B272-7A40AF0BBB77}"/>
              </a:ext>
            </a:extLst>
          </p:cNvPr>
          <p:cNvSpPr/>
          <p:nvPr/>
        </p:nvSpPr>
        <p:spPr>
          <a:xfrm>
            <a:off x="4005348" y="3840814"/>
            <a:ext cx="1880059" cy="20199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Taboulé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Papillote de poisson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Epinards/béchamel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Yaourt à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cerise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3E284C2-D56D-43E4-B049-27A14B89EEB7}"/>
              </a:ext>
            </a:extLst>
          </p:cNvPr>
          <p:cNvSpPr/>
          <p:nvPr/>
        </p:nvSpPr>
        <p:spPr>
          <a:xfrm>
            <a:off x="6004009" y="3854613"/>
            <a:ext cx="1880059" cy="20199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Pastèque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Sauté de porc au cidre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Lentilles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Gâteau au miel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FB1062A-3BA9-44A7-9DD4-AA2AD87E8EFE}"/>
              </a:ext>
            </a:extLst>
          </p:cNvPr>
          <p:cNvSpPr/>
          <p:nvPr/>
        </p:nvSpPr>
        <p:spPr>
          <a:xfrm>
            <a:off x="7970511" y="3840812"/>
            <a:ext cx="1880059" cy="20199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Salade de pommes  de terre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Escalope de dinde à la crème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Chou-fleur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 de saison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2B6ADF9-7FB3-4CA5-B14E-C8BD4CAE185C}"/>
              </a:ext>
            </a:extLst>
          </p:cNvPr>
          <p:cNvSpPr/>
          <p:nvPr/>
        </p:nvSpPr>
        <p:spPr>
          <a:xfrm>
            <a:off x="2405506" y="848817"/>
            <a:ext cx="3271161" cy="503108"/>
          </a:xfrm>
          <a:prstGeom prst="roundRect">
            <a:avLst/>
          </a:prstGeom>
          <a:solidFill>
            <a:srgbClr val="FF33CC"/>
          </a:solidFill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 08 au 12 septembre 2025</a:t>
            </a:r>
          </a:p>
        </p:txBody>
      </p:sp>
      <p:sp>
        <p:nvSpPr>
          <p:cNvPr id="16" name="AutoShape 2" descr="Image associé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4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 de texte 2">
            <a:extLst>
              <a:ext uri="{FF2B5EF4-FFF2-40B4-BE49-F238E27FC236}">
                <a16:creationId xmlns:a16="http://schemas.microsoft.com/office/drawing/2014/main" id="{EACBA545-1145-4E04-AF03-F5CF728946DD}"/>
              </a:ext>
            </a:extLst>
          </p:cNvPr>
          <p:cNvSpPr txBox="1"/>
          <p:nvPr/>
        </p:nvSpPr>
        <p:spPr>
          <a:xfrm>
            <a:off x="762949" y="5946678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Les menus sont validés en commission des menus par un diététicien. Ils sont susceptibles d’être modifiés en fonction des aléas de livraison ou de tout autre imprévu.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Les menus sont téléchargeables sur le site internet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www.nemours.fr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    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Zone de texte 2">
            <a:extLst>
              <a:ext uri="{FF2B5EF4-FFF2-40B4-BE49-F238E27FC236}">
                <a16:creationId xmlns:a16="http://schemas.microsoft.com/office/drawing/2014/main" id="{B2AC22F2-0066-4BC6-9C48-6742DDEEE441}"/>
              </a:ext>
            </a:extLst>
          </p:cNvPr>
          <p:cNvSpPr txBox="1"/>
          <p:nvPr/>
        </p:nvSpPr>
        <p:spPr>
          <a:xfrm>
            <a:off x="457200" y="6293491"/>
            <a:ext cx="9448800" cy="5444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Hôtel de ville : 39 rue du Docteur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Chopy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CS 60410 – 77797 Nemours Cedex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Tél. : 01.64.45.04.14 – email :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cuisine.centrale@ville-nemours.fr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www.nemours.fr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4932" r="24654" b="6848"/>
          <a:stretch/>
        </p:blipFill>
        <p:spPr>
          <a:xfrm>
            <a:off x="7435690" y="6181554"/>
            <a:ext cx="244433" cy="22487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353887" y="6062274"/>
            <a:ext cx="1728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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672668" y="6122272"/>
            <a:ext cx="41304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Dessert du jour </a:t>
            </a:r>
            <a:r>
              <a:rPr kumimoji="0" lang="fr-FR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/  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Produits locaux – Circuit court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736157" y="1593609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+mn-cs"/>
              </a:rPr>
              <a:t>Bonne rentrée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42909" y="3136155"/>
            <a:ext cx="1630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MERCREDI 10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F4A6F41-B52D-4B01-BA66-AE2BEDAD81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317068" y="3903639"/>
            <a:ext cx="266159" cy="25066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500C041-0C08-4EAA-8ABF-89BFDFCE2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8351001" y="3945210"/>
            <a:ext cx="241797" cy="22772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E6139E-ED38-4F3D-806B-1F5E134809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416" r="89610">
                        <a14:foregroundMark x1="61364" y1="70122" x2="61364" y2="70122"/>
                        <a14:foregroundMark x1="35714" y1="77439" x2="35714" y2="77439"/>
                        <a14:foregroundMark x1="54221" y1="26220" x2="54221" y2="26220"/>
                        <a14:foregroundMark x1="60065" y1="26829" x2="60065" y2="26829"/>
                        <a14:foregroundMark x1="60065" y1="26829" x2="60065" y2="26829"/>
                        <a14:foregroundMark x1="49675" y1="34756" x2="49675" y2="34756"/>
                        <a14:foregroundMark x1="49675" y1="34756" x2="49675" y2="34756"/>
                        <a14:foregroundMark x1="53571" y1="34146" x2="53571" y2="34146"/>
                        <a14:foregroundMark x1="56818" y1="34756" x2="58117" y2="34756"/>
                        <a14:foregroundMark x1="62013" y1="34756" x2="62013" y2="34756"/>
                        <a14:foregroundMark x1="67208" y1="67683" x2="67208" y2="67683"/>
                        <a14:foregroundMark x1="67208" y1="67683" x2="67208" y2="67683"/>
                        <a14:foregroundMark x1="61364" y1="64024" x2="61364" y2="64024"/>
                        <a14:foregroundMark x1="61364" y1="64024" x2="61364" y2="64024"/>
                        <a14:foregroundMark x1="55195" y1="68902" x2="55195" y2="68902"/>
                        <a14:foregroundMark x1="55519" y1="70122" x2="55519" y2="70122"/>
                        <a14:foregroundMark x1="57468" y1="67683" x2="57468" y2="67683"/>
                        <a14:foregroundMark x1="47727" y1="54268" x2="47727" y2="54268"/>
                        <a14:foregroundMark x1="47727" y1="54268" x2="47727" y2="54268"/>
                        <a14:foregroundMark x1="45130" y1="66463" x2="45130" y2="66463"/>
                        <a14:foregroundMark x1="45130" y1="66463" x2="45130" y2="66463"/>
                        <a14:foregroundMark x1="49026" y1="48780" x2="49026" y2="48780"/>
                        <a14:foregroundMark x1="49026" y1="48780" x2="49026" y2="48780"/>
                        <a14:foregroundMark x1="45130" y1="48171" x2="45130" y2="48171"/>
                        <a14:foregroundMark x1="45130" y1="48171" x2="45130" y2="48171"/>
                        <a14:foregroundMark x1="27597" y1="65854" x2="27597" y2="65854"/>
                        <a14:foregroundMark x1="26948" y1="65854" x2="26948" y2="65854"/>
                        <a14:foregroundMark x1="29221" y1="59146" x2="29221" y2="59146"/>
                        <a14:foregroundMark x1="29221" y1="59146" x2="29221" y2="59146"/>
                        <a14:foregroundMark x1="38312" y1="59146" x2="38312" y2="59146"/>
                        <a14:foregroundMark x1="38312" y1="59146" x2="38312" y2="59146"/>
                        <a14:foregroundMark x1="38312" y1="59146" x2="38312" y2="59146"/>
                        <a14:foregroundMark x1="40909" y1="62805" x2="40909" y2="62805"/>
                        <a14:foregroundMark x1="41234" y1="63415" x2="41234" y2="63415"/>
                        <a14:foregroundMark x1="46429" y1="57927" x2="46429" y2="57927"/>
                        <a14:foregroundMark x1="46429" y1="57927" x2="46429" y2="57927"/>
                        <a14:foregroundMark x1="69156" y1="45732" x2="69156" y2="45732"/>
                        <a14:foregroundMark x1="69156" y1="45732" x2="69156" y2="45732"/>
                        <a14:foregroundMark x1="68506" y1="15244" x2="68506" y2="15244"/>
                        <a14:foregroundMark x1="68506" y1="15244" x2="68506" y2="15244"/>
                        <a14:foregroundMark x1="71104" y1="73171" x2="71104" y2="73171"/>
                        <a14:foregroundMark x1="71104" y1="73171" x2="71104" y2="73171"/>
                        <a14:foregroundMark x1="72078" y1="64024" x2="72078" y2="64024"/>
                        <a14:foregroundMark x1="72078" y1="64024" x2="72078" y2="64024"/>
                        <a14:foregroundMark x1="50974" y1="67683" x2="50974" y2="67683"/>
                        <a14:foregroundMark x1="50974" y1="67683" x2="50974" y2="67683"/>
                        <a14:foregroundMark x1="52922" y1="59146" x2="52922" y2="59146"/>
                        <a14:foregroundMark x1="52922" y1="59146" x2="52922" y2="59146"/>
                        <a14:foregroundMark x1="56494" y1="56098" x2="56494" y2="56098"/>
                        <a14:foregroundMark x1="56494" y1="56098" x2="56494" y2="56098"/>
                        <a14:foregroundMark x1="66883" y1="85366" x2="66883" y2="85366"/>
                        <a14:foregroundMark x1="66883" y1="85366" x2="66883" y2="85366"/>
                        <a14:foregroundMark x1="38312" y1="88415" x2="38312" y2="88415"/>
                        <a14:foregroundMark x1="38312" y1="88415" x2="38312" y2="88415"/>
                        <a14:foregroundMark x1="39935" y1="78049" x2="39935" y2="78049"/>
                        <a14:foregroundMark x1="39935" y1="78049" x2="39935" y2="78049"/>
                        <a14:foregroundMark x1="36688" y1="68902" x2="36688" y2="68902"/>
                        <a14:foregroundMark x1="36688" y1="68902" x2="36688" y2="68902"/>
                        <a14:foregroundMark x1="30844" y1="84756" x2="30844" y2="84756"/>
                        <a14:foregroundMark x1="30844" y1="84756" x2="30844" y2="84756"/>
                        <a14:foregroundMark x1="33117" y1="75610" x2="33117" y2="75610"/>
                        <a14:foregroundMark x1="32792" y1="75610" x2="32792" y2="75610"/>
                        <a14:foregroundMark x1="39286" y1="46341" x2="39286" y2="46341"/>
                        <a14:foregroundMark x1="39286" y1="46341" x2="39286" y2="46341"/>
                        <a14:foregroundMark x1="34740" y1="45732" x2="34740" y2="45732"/>
                        <a14:foregroundMark x1="34740" y1="45732" x2="34740" y2="45732"/>
                        <a14:foregroundMark x1="34091" y1="39024" x2="34091" y2="39024"/>
                        <a14:foregroundMark x1="34091" y1="39024" x2="34091" y2="39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4047" b="7352"/>
          <a:stretch/>
        </p:blipFill>
        <p:spPr>
          <a:xfrm>
            <a:off x="292348" y="4225422"/>
            <a:ext cx="325222" cy="3062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6440B4-5596-48BA-8910-C32A7FE4A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749" y="6156169"/>
            <a:ext cx="1021312" cy="2676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3D0DE59-4A00-402D-8BDB-61D607A277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39" y="3001792"/>
            <a:ext cx="1944793" cy="8047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5CD156A-D2AB-4454-B99D-9E7E8527B9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74" y="3151775"/>
            <a:ext cx="1286367" cy="5364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73F5AF3-EE81-49B8-B267-241DEACE4E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3022" y="532437"/>
            <a:ext cx="3959560" cy="22220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CA72169-22DC-4149-81FB-D8EFD3CC32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0778" y="1411706"/>
            <a:ext cx="2253249" cy="14974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6476FAF-B16B-45A1-9471-0169B159C6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56" y="1380794"/>
            <a:ext cx="2805016" cy="157412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2D4F43-B667-4F50-92C8-0C330DE358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409" y="5505713"/>
            <a:ext cx="298730" cy="2926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DCD332B-13E4-47AA-B906-BB166978B0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7068" y="4213315"/>
            <a:ext cx="298730" cy="2926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D97CB2-EFBE-4755-9B73-50654B2908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4000" y="5056158"/>
            <a:ext cx="298730" cy="2926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1D37AA-0AD8-4D46-BDD1-61BD7B3260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0608" y="4427321"/>
            <a:ext cx="243861" cy="2316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9722EAF-59AC-43C3-8B9D-EA427B0DF0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8515" y="5346510"/>
            <a:ext cx="591105" cy="5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4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hlinkClick r:id="" action="ppaction://ole?verb=0"/>
            <a:extLst>
              <a:ext uri="{FF2B5EF4-FFF2-40B4-BE49-F238E27FC236}">
                <a16:creationId xmlns:a16="http://schemas.microsoft.com/office/drawing/2014/main" id="{72FAE214-185B-48F3-AC41-11088B7EA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026639"/>
              </p:ext>
            </p:extLst>
          </p:nvPr>
        </p:nvGraphicFramePr>
        <p:xfrm>
          <a:off x="92074" y="92074"/>
          <a:ext cx="9712325" cy="672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3" imgW="4953133" imgH="3429123" progId="PowerPoint.Show.12">
                  <p:embed/>
                </p:oleObj>
              </mc:Choice>
              <mc:Fallback>
                <p:oleObj name="Presentation" r:id="rId3" imgW="4953133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9712325" cy="672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20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hlinkClick r:id="" action="ppaction://ole?verb=0"/>
            <a:extLst>
              <a:ext uri="{FF2B5EF4-FFF2-40B4-BE49-F238E27FC236}">
                <a16:creationId xmlns:a16="http://schemas.microsoft.com/office/drawing/2014/main" id="{878E09EE-FD84-4485-BB7F-E3FE9BB86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05811"/>
              </p:ext>
            </p:extLst>
          </p:nvPr>
        </p:nvGraphicFramePr>
        <p:xfrm>
          <a:off x="92074" y="92075"/>
          <a:ext cx="9725025" cy="673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esentation" r:id="rId3" imgW="4953133" imgH="3429123" progId="PowerPoint.Show.12">
                  <p:embed/>
                </p:oleObj>
              </mc:Choice>
              <mc:Fallback>
                <p:oleObj name="Presentation" r:id="rId3" imgW="4953133" imgH="34291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9725025" cy="673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92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</TotalTime>
  <Words>350</Words>
  <Application>Microsoft Office PowerPoint</Application>
  <PresentationFormat>Format A4 (210 x 297 mm)</PresentationFormat>
  <Paragraphs>128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Script</vt:lpstr>
      <vt:lpstr>Thème Office</vt:lpstr>
      <vt:lpstr>Presentation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</dc:creator>
  <cp:lastModifiedBy>Maryline Leclerc</cp:lastModifiedBy>
  <cp:revision>138</cp:revision>
  <cp:lastPrinted>2025-05-26T08:55:03Z</cp:lastPrinted>
  <dcterms:created xsi:type="dcterms:W3CDTF">2019-03-06T18:00:57Z</dcterms:created>
  <dcterms:modified xsi:type="dcterms:W3CDTF">2025-08-27T08:54:18Z</dcterms:modified>
</cp:coreProperties>
</file>